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a0b21b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a0b21b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a0b21b8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a0b21b8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a0b21b8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a0b21b8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a09b9d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a09b9d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 Joe’s approach to the problem, here’s a quick update on that: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you’ll recall from the previous presentation, this can be seen in the top right, turtle movement was determined by a centrally located cell with a high potential variable, that then diffuses across the “cell”. This establishes a gradient that the turtles then can follow to file into the cell. This roughly reproducing the process of “Depolarization”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major issues here is that the diffusion failed to have a correct grading of Q / R and failed to implement a turtle-field interaction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bottom image here shows the new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new model calculates potential patch by patch, using the electrostatic formula of charge over potential.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a0b21b83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a0b21b83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0b21b8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0b21b8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sz10LUoHJ11dyH58SWcPpJWk_XC5Bz_2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744575"/>
            <a:ext cx="85206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Action Potential </a:t>
            </a:r>
            <a:r>
              <a:rPr lang="en" sz="3280"/>
              <a:t>Propagation</a:t>
            </a:r>
            <a:r>
              <a:rPr lang="en" sz="3280"/>
              <a:t> in Cardiac Tissue: An Agent-Based Approach</a:t>
            </a:r>
            <a:endParaRPr sz="328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9400" y="2284625"/>
            <a:ext cx="49485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829"/>
              <a:t>Brady Berg, Joseph McGuire</a:t>
            </a:r>
            <a:endParaRPr sz="18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/>
              <a:t>Advised by Dr. Joyce Lin, Dr. Elena Dimitrova</a:t>
            </a:r>
            <a:endParaRPr b="1" sz="182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20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Electrical activity in the heart results in the pumping of blood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Action potentials travel end-to-end through cells, forming a wavefront of depolarized cells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interested in understanding how action potentials propagate, as propagation failure has been linked to cardiac arrhythmias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634163"/>
            <a:ext cx="3706500" cy="208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300" y="2514525"/>
            <a:ext cx="3105148" cy="23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16600" y="4521400"/>
            <a:ext cx="8710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Gap junctions and voltage-gated sodium ion channels are key to the propagation of an action potential.</a:t>
            </a:r>
            <a:endParaRPr sz="1302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450" y="152400"/>
            <a:ext cx="7207101" cy="40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Agent-Based Modeling (ABM)?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Shortfalls of traditional models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complex ODEs, PDEs that require understanding of macroscopic system dynamics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Often lose geometric data (e.g., due to lumped parameter models or tissue homogenization)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May be difficult to visualize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accounting for ion depletion</a:t>
            </a:r>
            <a:endParaRPr sz="1400"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Advantages of ABM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Simple rules govern behavior in a small neighborhood of each agent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Give rise to macroscopic phenomena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Geometry intrinsic to model design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Instant visualization (in NetLogo)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Ion depletion can be studied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 Movement and Diffusion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505700"/>
            <a:ext cx="3999900" cy="3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Top Model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Diffusive model that fails to create a proper “grading” for voltage (Q / R)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Computationally expensive to implement w/particle interactions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Bottom Potential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Implements the proper scaling for potential    ( Q / R 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See the right behavior of ion clusters being repulsed from each 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225" y="1636525"/>
            <a:ext cx="3168650" cy="14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12" y="3212050"/>
            <a:ext cx="1804087" cy="18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Depolarization</a:t>
            </a:r>
            <a:endParaRPr/>
          </a:p>
        </p:txBody>
      </p:sp>
      <p:pic>
        <p:nvPicPr>
          <p:cNvPr id="100" name="Google Shape;100;p18" title="two-cell behavio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75" y="2136125"/>
            <a:ext cx="8767650" cy="19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Assess validity of neighborhood-based ion flow as compared to full calculation of potential map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Incorporate capacitive current effects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Requires time scale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Refine ion movement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Diffusion speed may vary intracellularly vs. extracellularly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Ions experiencing higher voltage drops should move faster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Chain together more cells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Higher dimensions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